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2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1E377-321F-6A56-6E0D-5363597714E8}" v="1" dt="2020-12-08T10:56:52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2FB0-6EBD-467D-B2A2-4B64B5DC0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3F7DA-81F6-4E54-882A-277419FD4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5A5F2-5D4E-42EB-A59E-99239621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0474-A3B3-4EBA-AD2E-5CD220DA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21664-25E0-45AA-A798-63764649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4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CA03-F2A2-471B-89B7-27E83220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49B6B-1B6F-4096-B9CE-65D1ADF31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92D3-FFBE-4DEC-8FEC-B39FD3D6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644E-72B2-4CF3-A670-E5499476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7292A-04BF-4FBC-AD3B-A434257C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75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70AEB-3BAF-47E2-AFCC-D86598D90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AE090-C610-479F-B482-FE3F56EBC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18450-3A42-4D51-B0D1-9626C6F1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5740-02AF-4CB6-8AD6-B1DEFE05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E4D45-8F91-4C2C-9117-FF20DF45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7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CAC7-07AF-469C-8086-7181DC00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76C3E-A2DA-4506-A46C-C3D533A9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1F042-28E8-4A5D-86F2-E2221F12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98373-7073-4BCD-9E4E-64284AF9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7ED66-7F72-4364-A5F5-6B01E739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4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32D1-40BC-4619-9E9A-8F153980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5803B-EF02-4CC8-B92A-14ABAD3D4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D265-C3DA-46D0-AB00-127AD298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AF2AC-DBF0-452E-BC0F-22A2FFC2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51954-403B-4AFF-B206-5281670B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2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80EA-80D4-45EB-B581-617624B9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38D5A-EEC2-4E04-8DF3-4E4B251E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A553C-5E6B-4A01-9995-11027828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03182-2B58-4139-9863-7FC8C346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E4D94-17BA-4963-97F3-DE145B00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58D86-C420-4FE7-911E-68D0E1CB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4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9CAE-EE67-407B-B154-6D7B5DE5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6BFCF-2906-4774-B94B-3A1BDCFDC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9C033-9DB3-4E94-9DEC-E2D4924F9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013DC-4EA0-4939-B02E-492E5D1C9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14DB1-E575-4F53-BF7B-CEBD71CFD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C10FE-65BE-421E-8D9F-174352E7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0129B-6663-42A5-8200-1667A01E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9C04E-EBAD-4435-905B-61F515FA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9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4934-1393-4C94-9351-72B8CF5F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E3D6F-5B87-43F1-B3A5-AED1E957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8D236-A306-451E-98C5-144E5E73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C36E8-7CE8-4035-B05A-F3038897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5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8F31E-B44F-498D-B46A-DCD506E8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6F882-29BB-4C2A-9D75-CBF25337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3FAD0-ABEE-4082-ACA4-C5096890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2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4E16-9844-4A04-9B58-90D65F60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6DA77-3479-4C8D-8763-756D6F853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4A83E-D544-47E6-B3CB-AC1BB58E6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C302E-6851-40F6-8347-DABDD842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39A91-FFD2-4E31-8FE2-05A9C7B7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5B028-4EF5-48D7-B439-5C194497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0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D608-A1F6-449A-AF43-E668E567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53E35D-55B1-4BA7-88A1-C1738C263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DA520-AC83-4CF9-A82B-E559D2077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CD90B-1AD9-443A-B39F-F0695C00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0D113-3DAE-448E-A096-9461DD95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EF1A2-2038-40CA-A3D8-208A17CE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DDA50-6331-42E2-B9B5-71D00A19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3DA71-FF6C-44B0-A2A4-9D044ABEF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D89A5-C2C8-47F9-A66C-2FEF00CA8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E33AA-0FC2-46BE-B77B-14CF3E86559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47116-59B2-42E2-ABE5-5A6E75C1F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5DF13-B9C3-4B55-A7DD-0C1D7E2FC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A303-3B40-4381-BE3E-BC1C3595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1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03513-0E33-4666-B5C3-397E3198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hr-HR" sz="7200" b="1" dirty="0">
                <a:latin typeface="Arial" panose="020B0604020202020204" pitchFamily="34" charset="0"/>
                <a:cs typeface="Arial" panose="020B0604020202020204" pitchFamily="34" charset="0"/>
              </a:rPr>
              <a:t>Opisni i posvojni pridjevi</a:t>
            </a:r>
            <a:endParaRPr lang="en-GB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3880BA1-DDDA-4296-BDFF-810D4215D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9" y="0"/>
            <a:ext cx="10403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1543AA-ED49-4BFE-9055-61FF74485201}"/>
              </a:ext>
            </a:extLst>
          </p:cNvPr>
          <p:cNvSpPr txBox="1"/>
          <p:nvPr/>
        </p:nvSpPr>
        <p:spPr>
          <a:xfrm>
            <a:off x="485775" y="371475"/>
            <a:ext cx="822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Pridjevi su vrsta riječi koje 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opisuju imenice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FD6CA-C609-4D3F-BC32-904C27DB8FD2}"/>
              </a:ext>
            </a:extLst>
          </p:cNvPr>
          <p:cNvSpPr txBox="1"/>
          <p:nvPr/>
        </p:nvSpPr>
        <p:spPr>
          <a:xfrm>
            <a:off x="485775" y="1120259"/>
            <a:ext cx="9629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Odgovaraju na pitanja 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kakvo je što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čije je što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2A0314-24CF-411D-90FF-5636C62D5651}"/>
              </a:ext>
            </a:extLst>
          </p:cNvPr>
          <p:cNvSpPr/>
          <p:nvPr/>
        </p:nvSpPr>
        <p:spPr>
          <a:xfrm>
            <a:off x="2038350" y="2438400"/>
            <a:ext cx="3190875" cy="584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Kakvo je što?</a:t>
            </a:r>
            <a:endParaRPr lang="en-GB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59C02C-DF85-470B-9BE4-879A7DC868A2}"/>
              </a:ext>
            </a:extLst>
          </p:cNvPr>
          <p:cNvSpPr/>
          <p:nvPr/>
        </p:nvSpPr>
        <p:spPr>
          <a:xfrm>
            <a:off x="6096000" y="2438399"/>
            <a:ext cx="3190875" cy="5847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Čije je što?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CCE24D-2F63-4D6B-A1D7-51589A2F9DA5}"/>
              </a:ext>
            </a:extLst>
          </p:cNvPr>
          <p:cNvCxnSpPr/>
          <p:nvPr/>
        </p:nvCxnSpPr>
        <p:spPr>
          <a:xfrm>
            <a:off x="3633787" y="3133725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7CFBB4-5565-4522-A328-4832C081BAEE}"/>
              </a:ext>
            </a:extLst>
          </p:cNvPr>
          <p:cNvSpPr/>
          <p:nvPr/>
        </p:nvSpPr>
        <p:spPr>
          <a:xfrm>
            <a:off x="2038349" y="4276725"/>
            <a:ext cx="3190875" cy="1104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OPISNI PRIDJEVI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408B12-1AAE-4DDA-9FC2-3C17E3A3CB39}"/>
              </a:ext>
            </a:extLst>
          </p:cNvPr>
          <p:cNvCxnSpPr>
            <a:cxnSpLocks/>
          </p:cNvCxnSpPr>
          <p:nvPr/>
        </p:nvCxnSpPr>
        <p:spPr>
          <a:xfrm>
            <a:off x="7691438" y="3133725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0B513E-6457-4220-A4B4-00176C1AA36D}"/>
              </a:ext>
            </a:extLst>
          </p:cNvPr>
          <p:cNvSpPr/>
          <p:nvPr/>
        </p:nvSpPr>
        <p:spPr>
          <a:xfrm>
            <a:off x="6096000" y="4276725"/>
            <a:ext cx="3190875" cy="11049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POSVOJNI PRIDJEVI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F9A9-C2C5-4793-AF42-962517D31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Napiši u pisanku naslov:</a:t>
            </a:r>
            <a:br>
              <a:rPr lang="hr-HR" dirty="0"/>
            </a:br>
            <a:r>
              <a:rPr lang="hr-HR" dirty="0">
                <a:solidFill>
                  <a:srgbClr val="FF0000"/>
                </a:solidFill>
              </a:rPr>
              <a:t>Opisni i posvojni pridjevi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2A0314-24CF-411D-90FF-5636C62D5651}"/>
              </a:ext>
            </a:extLst>
          </p:cNvPr>
          <p:cNvSpPr/>
          <p:nvPr/>
        </p:nvSpPr>
        <p:spPr>
          <a:xfrm>
            <a:off x="1495424" y="1409700"/>
            <a:ext cx="3190875" cy="584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Kakvo je što?</a:t>
            </a:r>
            <a:endParaRPr lang="en-GB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59C02C-DF85-470B-9BE4-879A7DC868A2}"/>
              </a:ext>
            </a:extLst>
          </p:cNvPr>
          <p:cNvSpPr/>
          <p:nvPr/>
        </p:nvSpPr>
        <p:spPr>
          <a:xfrm>
            <a:off x="7019924" y="1409700"/>
            <a:ext cx="3190875" cy="5847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Čije je što?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7CFBB4-5565-4522-A328-4832C081BAEE}"/>
              </a:ext>
            </a:extLst>
          </p:cNvPr>
          <p:cNvSpPr/>
          <p:nvPr/>
        </p:nvSpPr>
        <p:spPr>
          <a:xfrm>
            <a:off x="1495424" y="304800"/>
            <a:ext cx="3190875" cy="11049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OPISNI PRIDJEVI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0B513E-6457-4220-A4B4-00176C1AA36D}"/>
              </a:ext>
            </a:extLst>
          </p:cNvPr>
          <p:cNvSpPr/>
          <p:nvPr/>
        </p:nvSpPr>
        <p:spPr>
          <a:xfrm>
            <a:off x="7019925" y="304800"/>
            <a:ext cx="3190875" cy="11049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POSVOJNI PRIDJEVI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3B815-0A49-4F28-A903-A48177C529B6}"/>
              </a:ext>
            </a:extLst>
          </p:cNvPr>
          <p:cNvSpPr txBox="1"/>
          <p:nvPr/>
        </p:nvSpPr>
        <p:spPr>
          <a:xfrm>
            <a:off x="1495425" y="2191434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lažljiv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C485B-6497-45E2-9279-F2830B0E05B3}"/>
              </a:ext>
            </a:extLst>
          </p:cNvPr>
          <p:cNvSpPr txBox="1"/>
          <p:nvPr/>
        </p:nvSpPr>
        <p:spPr>
          <a:xfrm>
            <a:off x="1495424" y="2776209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zao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0BD33-B395-44DE-BEA0-600B83E2DA2B}"/>
              </a:ext>
            </a:extLst>
          </p:cNvPr>
          <p:cNvSpPr txBox="1"/>
          <p:nvPr/>
        </p:nvSpPr>
        <p:spPr>
          <a:xfrm>
            <a:off x="1495425" y="3360984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naivan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71903-8FB8-48B4-B1EF-AFCF7475DD60}"/>
              </a:ext>
            </a:extLst>
          </p:cNvPr>
          <p:cNvSpPr txBox="1"/>
          <p:nvPr/>
        </p:nvSpPr>
        <p:spPr>
          <a:xfrm>
            <a:off x="1495424" y="3945759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mudar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DCB18-227B-4AD9-8E1F-6A3FE3B88C80}"/>
              </a:ext>
            </a:extLst>
          </p:cNvPr>
          <p:cNvSpPr txBox="1"/>
          <p:nvPr/>
        </p:nvSpPr>
        <p:spPr>
          <a:xfrm>
            <a:off x="7019926" y="2191434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seljakov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09B8BB-2DFC-44B3-97DF-1F347A4AD647}"/>
              </a:ext>
            </a:extLst>
          </p:cNvPr>
          <p:cNvSpPr txBox="1"/>
          <p:nvPr/>
        </p:nvSpPr>
        <p:spPr>
          <a:xfrm>
            <a:off x="7019925" y="2776209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kravlje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587B54-9EE0-42FC-B696-1D8C5259F3B4}"/>
              </a:ext>
            </a:extLst>
          </p:cNvPr>
          <p:cNvSpPr txBox="1"/>
          <p:nvPr/>
        </p:nvSpPr>
        <p:spPr>
          <a:xfrm>
            <a:off x="7019926" y="3360984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žablji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C73CEF-527C-41C3-847F-ECA39DB031D1}"/>
              </a:ext>
            </a:extLst>
          </p:cNvPr>
          <p:cNvSpPr txBox="1"/>
          <p:nvPr/>
        </p:nvSpPr>
        <p:spPr>
          <a:xfrm>
            <a:off x="7019925" y="3945759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djedov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2A1826-D2A6-4C36-9A54-DFB92E85F144}"/>
              </a:ext>
            </a:extLst>
          </p:cNvPr>
          <p:cNvSpPr txBox="1"/>
          <p:nvPr/>
        </p:nvSpPr>
        <p:spPr>
          <a:xfrm>
            <a:off x="390523" y="5277586"/>
            <a:ext cx="184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Pazi!</a:t>
            </a:r>
            <a:endParaRPr lang="en-GB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B5A92A-D71B-4F9C-9DCD-C7FECEFA8C34}"/>
              </a:ext>
            </a:extLst>
          </p:cNvPr>
          <p:cNvSpPr txBox="1"/>
          <p:nvPr/>
        </p:nvSpPr>
        <p:spPr>
          <a:xfrm>
            <a:off x="2305050" y="5115309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štap od djeda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21493A-0C73-49CE-B610-FEF14DF72B84}"/>
              </a:ext>
            </a:extLst>
          </p:cNvPr>
          <p:cNvSpPr txBox="1"/>
          <p:nvPr/>
        </p:nvSpPr>
        <p:spPr>
          <a:xfrm>
            <a:off x="6486525" y="5115309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djedov štap</a:t>
            </a:r>
            <a:endParaRPr lang="en-GB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81F24E-504D-4E98-812D-091A1DDD170F}"/>
              </a:ext>
            </a:extLst>
          </p:cNvPr>
          <p:cNvSpPr txBox="1"/>
          <p:nvPr/>
        </p:nvSpPr>
        <p:spPr>
          <a:xfrm>
            <a:off x="2305050" y="5739251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 od Marka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80263F-4DE1-4CBE-93DD-452595A7F353}"/>
              </a:ext>
            </a:extLst>
          </p:cNvPr>
          <p:cNvSpPr txBox="1"/>
          <p:nvPr/>
        </p:nvSpPr>
        <p:spPr>
          <a:xfrm>
            <a:off x="6486525" y="5739251"/>
            <a:ext cx="319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Markova mama</a:t>
            </a:r>
            <a:endParaRPr lang="en-GB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26598E72-D9FE-48E7-BC86-4A9E636DB604}"/>
              </a:ext>
            </a:extLst>
          </p:cNvPr>
          <p:cNvSpPr/>
          <p:nvPr/>
        </p:nvSpPr>
        <p:spPr>
          <a:xfrm>
            <a:off x="5086349" y="5162741"/>
            <a:ext cx="476250" cy="48990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39AE1F26-5178-4569-82EC-D317749D8194}"/>
              </a:ext>
            </a:extLst>
          </p:cNvPr>
          <p:cNvSpPr/>
          <p:nvPr/>
        </p:nvSpPr>
        <p:spPr>
          <a:xfrm>
            <a:off x="5391148" y="5834117"/>
            <a:ext cx="476250" cy="48990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FF5E8811-D46E-4352-B44E-AF76D6524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3496" y="4919717"/>
            <a:ext cx="914400" cy="914400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2B9801B9-4238-4BE5-A6A1-B5130CB77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6925" y="54619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8" grpId="0" animBg="1"/>
      <p:bldP spid="2" grpId="0"/>
      <p:bldP spid="28" grpId="0"/>
      <p:bldP spid="30" grpId="0"/>
      <p:bldP spid="32" grpId="0"/>
      <p:bldP spid="34" grpId="0"/>
      <p:bldP spid="35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A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85AC87-5EE2-43E7-8AE5-B2135F57B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566422"/>
            <a:ext cx="10905066" cy="286257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40178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E9038DDE4BC4E87B45F72F5B2021B" ma:contentTypeVersion="13" ma:contentTypeDescription="Create a new document." ma:contentTypeScope="" ma:versionID="b2d50b1503d4b2f1724aa5120e99c28d">
  <xsd:schema xmlns:xsd="http://www.w3.org/2001/XMLSchema" xmlns:xs="http://www.w3.org/2001/XMLSchema" xmlns:p="http://schemas.microsoft.com/office/2006/metadata/properties" xmlns:ns3="4e142098-59a6-4ea8-a612-d295394ed4a9" xmlns:ns4="dba5f497-278d-4847-acc1-585cd1b7316f" targetNamespace="http://schemas.microsoft.com/office/2006/metadata/properties" ma:root="true" ma:fieldsID="fa42200162154a53a78254b1b18077b1" ns3:_="" ns4:_="">
    <xsd:import namespace="4e142098-59a6-4ea8-a612-d295394ed4a9"/>
    <xsd:import namespace="dba5f497-278d-4847-acc1-585cd1b731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42098-59a6-4ea8-a612-d295394ed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5f497-278d-4847-acc1-585cd1b731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C494FA-C5DF-4A48-9286-D1225CC31999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dba5f497-278d-4847-acc1-585cd1b7316f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e142098-59a6-4ea8-a612-d295394ed4a9"/>
  </ds:schemaRefs>
</ds:datastoreItem>
</file>

<file path=customXml/itemProps2.xml><?xml version="1.0" encoding="utf-8"?>
<ds:datastoreItem xmlns:ds="http://schemas.openxmlformats.org/officeDocument/2006/customXml" ds:itemID="{E9AD17F7-4890-4FD7-BF1D-DB08B8F15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142098-59a6-4ea8-a612-d295394ed4a9"/>
    <ds:schemaRef ds:uri="dba5f497-278d-4847-acc1-585cd1b731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A2350A-4454-4663-B3C5-E360AA42D2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Opisni i posvojni pridjevi</vt:lpstr>
      <vt:lpstr>PowerPoint Presentation</vt:lpstr>
      <vt:lpstr>PowerPoint Presentation</vt:lpstr>
      <vt:lpstr>Napiši u pisanku naslov: Opisni i posvojni pridjevi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Opisni i posvojni pridjevi</dc:title>
  <dc:creator>Marek Nocturne</dc:creator>
  <cp:lastModifiedBy>Marijana Šundov</cp:lastModifiedBy>
  <cp:revision>5</cp:revision>
  <dcterms:created xsi:type="dcterms:W3CDTF">2020-11-12T11:19:51Z</dcterms:created>
  <dcterms:modified xsi:type="dcterms:W3CDTF">2020-12-08T13:47:57Z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0x01010024EE9038DDE4BC4E87B45F72F5B2021B</vt:lpwstr>
  </property>
</Properties>
</file>