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83C9-3452-4EB2-89EA-B601BF662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15D1DC-F3D9-4518-B6CA-E7A9144E2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9CE8D-1C73-4081-B085-D9D0757DF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9CB3-5270-46E4-BE66-70FDB54D51CB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2E1A3-A929-4F7F-B9E9-B19A809F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FA601-AF7F-48E4-BCB0-CCE00A5D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1D31-B399-4973-8533-B1BAAD684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31011-CFB1-4076-865C-51567A49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BFCC81-EDCF-40F5-ACD5-0281B4345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5AB0E-D847-4A43-AC33-1FAD26F04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9CB3-5270-46E4-BE66-70FDB54D51CB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0216C-DE1F-404B-B88A-16AD0CD0F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AFD5A-F3B5-42E1-ACF3-414FB0502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1D31-B399-4973-8533-B1BAAD684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84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99CEAD-0FB4-4C62-8BC8-086517496F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7999A4-FF1D-4CC2-857A-7181AD4FB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135F9-A21E-4573-981D-957A891B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9CB3-5270-46E4-BE66-70FDB54D51CB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D53F6-77D6-4379-964D-F4791E8D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1FF31-5006-4566-AABE-A3864CB30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1D31-B399-4973-8533-B1BAAD684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9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01110-2DC9-4ED8-B88B-E6804F435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CC10B-60ED-47A5-9EE4-EEDC68E6A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79EA9-E2CD-4686-A5CC-80E5829D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9CB3-5270-46E4-BE66-70FDB54D51CB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4CDED-D46D-46CC-86F7-D82D84C6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641FB-A1B8-44A1-BE41-53E704A1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1D31-B399-4973-8533-B1BAAD684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65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05A38-6EE6-464E-8325-5313EA8D3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B487F-CF5A-4E49-8AFF-D3BDA978A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2637F-A517-40CB-828A-23201C41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9CB3-5270-46E4-BE66-70FDB54D51CB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6D9C9-C7D5-4ECF-99B6-0160DD741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D8244-F916-471A-9B37-56C33CB12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1D31-B399-4973-8533-B1BAAD684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11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8B114-E171-4A93-AE6C-9EEFF6813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21441-5589-4594-9264-5CFFF24DD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DD388-68FE-4C63-9BA0-3DD2010EC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DF6FF-54A3-4ADA-964F-6D83D06B6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9CB3-5270-46E4-BE66-70FDB54D51CB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9D662-970E-48C9-9359-827157F6A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C6698-C1D1-47A7-B936-E021F6AD9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1D31-B399-4973-8533-B1BAAD684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65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3C53A-195D-4D69-8337-D88873286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F42AC-C8F4-4EBD-B88C-587905879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39ADE-54BE-4519-BAFB-F9E16E5AA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DEC346-5497-4325-A518-7B443684C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8057CE-3CF7-4C50-9B32-75E163F1EE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E9D2B-0B23-49B9-A216-782B8C0C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9CB3-5270-46E4-BE66-70FDB54D51CB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A454DE-F437-4D67-9FCD-2240CDD9D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0276BC-AB6C-4752-9E06-A2B6A5570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1D31-B399-4973-8533-B1BAAD684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13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20FB8-98A2-4880-B89B-329B8533E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43F51F-56E1-475F-8AF0-7AEF7237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9CB3-5270-46E4-BE66-70FDB54D51CB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15BED-81FD-4555-8272-DC56D972F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0B8ADD-2E07-4659-9129-41E42A30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1D31-B399-4973-8533-B1BAAD684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52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0D37D2-4D16-4801-B3E6-92F4F379C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9CB3-5270-46E4-BE66-70FDB54D51CB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5543F4-9256-4EEA-B63B-EDFBF9166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1B96D-4FF5-42F8-B45F-98276A7EA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1D31-B399-4973-8533-B1BAAD684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21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8ED68-DD23-4D5E-B2A1-FF08B9A17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56101-C794-4C12-8630-02AB25383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99789-54D6-4CC7-BAD4-66AA910E5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38746-A63C-42C6-B9D4-1E4A64645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9CB3-5270-46E4-BE66-70FDB54D51CB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66CF8-68EB-4568-86B7-147270C4B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01B52-5265-4043-8D55-FF889B840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1D31-B399-4973-8533-B1BAAD684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17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257A1-0222-4A72-8F0F-B65BF108C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4CCA3D-E28F-47DD-B798-238202BD6E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82D2CE-8D16-4772-97A7-5F4FD9107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BC664-6E2A-453E-A50A-4C9AD12C6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9CB3-5270-46E4-BE66-70FDB54D51CB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7702F-9A48-4C62-9088-C6068B083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52A02-0807-45A5-9971-8E7C4770B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1D31-B399-4973-8533-B1BAAD684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43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D3EFCC-F757-46BF-9187-E5679AAB0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D89D6-5550-4F25-A0D6-5791A2A45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ACBF9-6191-4A01-855E-7184AA199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F9CB3-5270-46E4-BE66-70FDB54D51CB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F73BD-CFE2-4BB4-9E17-11049CFBD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2F9CF-061B-4067-A7A0-5B77FAFFE0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01D31-B399-4973-8533-B1BAAD684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78427A-2FFE-4D09-89C6-AA9CC25DA7AC}"/>
              </a:ext>
            </a:extLst>
          </p:cNvPr>
          <p:cNvSpPr txBox="1"/>
          <p:nvPr/>
        </p:nvSpPr>
        <p:spPr>
          <a:xfrm>
            <a:off x="2942732" y="2875002"/>
            <a:ext cx="63065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600" b="1" dirty="0">
                <a:latin typeface="Arial" panose="020B0604020202020204" pitchFamily="34" charset="0"/>
                <a:cs typeface="Arial" panose="020B0604020202020204" pitchFamily="34" charset="0"/>
              </a:rPr>
              <a:t>Zadaci riječima</a:t>
            </a:r>
            <a:endParaRPr lang="en-GB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91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2BF59C-4CE4-4CE1-B268-CBB52618E1BC}"/>
              </a:ext>
            </a:extLst>
          </p:cNvPr>
          <p:cNvSpPr txBox="1"/>
          <p:nvPr/>
        </p:nvSpPr>
        <p:spPr>
          <a:xfrm>
            <a:off x="566737" y="1885087"/>
            <a:ext cx="11058525" cy="28007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4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zbroja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brojeva </a:t>
            </a:r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347 889 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155 655 </a:t>
            </a:r>
            <a:r>
              <a:rPr lang="pl-PL" sz="4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oduzmi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neposredni </a:t>
            </a:r>
            <a:r>
              <a:rPr lang="pl-PL" sz="4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prethodnik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broja </a:t>
            </a:r>
          </a:p>
          <a:p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240 120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Dobivenom rezultatu </a:t>
            </a:r>
            <a:r>
              <a:rPr lang="pl-PL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dodaj</a:t>
            </a:r>
            <a:r>
              <a:rPr lang="pl-PL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neposrednik </a:t>
            </a:r>
            <a:r>
              <a:rPr lang="pl-PL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sljedbenik</a:t>
            </a:r>
            <a:r>
              <a:rPr lang="pl-PL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broja </a:t>
            </a:r>
            <a:r>
              <a:rPr lang="pl-PL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495 599</a:t>
            </a:r>
            <a:r>
              <a:rPr lang="pl-PL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166CEB-2F8E-4B85-828B-942D0DD31F4C}"/>
              </a:ext>
            </a:extLst>
          </p:cNvPr>
          <p:cNvSpPr/>
          <p:nvPr/>
        </p:nvSpPr>
        <p:spPr>
          <a:xfrm>
            <a:off x="566737" y="400051"/>
            <a:ext cx="2066925" cy="13335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8000" b="1" dirty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endParaRPr lang="en-GB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91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2BF59C-4CE4-4CE1-B268-CBB52618E1BC}"/>
              </a:ext>
            </a:extLst>
          </p:cNvPr>
          <p:cNvSpPr txBox="1"/>
          <p:nvPr/>
        </p:nvSpPr>
        <p:spPr>
          <a:xfrm>
            <a:off x="566737" y="1885087"/>
            <a:ext cx="11058525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Zbroji broj koji ima </a:t>
            </a:r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2DT 3ST 0T 0S 7D 9J 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 brojem koji je </a:t>
            </a:r>
            <a:r>
              <a:rPr lang="pl-PL" sz="4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neposredno iza 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broja  </a:t>
            </a:r>
          </a:p>
          <a:p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437 078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166CEB-2F8E-4B85-828B-942D0DD31F4C}"/>
              </a:ext>
            </a:extLst>
          </p:cNvPr>
          <p:cNvSpPr/>
          <p:nvPr/>
        </p:nvSpPr>
        <p:spPr>
          <a:xfrm>
            <a:off x="566737" y="400051"/>
            <a:ext cx="2066925" cy="13335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8000" b="1" dirty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endParaRPr lang="en-GB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416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2BF59C-4CE4-4CE1-B268-CBB52618E1BC}"/>
              </a:ext>
            </a:extLst>
          </p:cNvPr>
          <p:cNvSpPr txBox="1"/>
          <p:nvPr/>
        </p:nvSpPr>
        <p:spPr>
          <a:xfrm>
            <a:off x="566737" y="1885087"/>
            <a:ext cx="11058525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987 343 – (134 789 + 222 655) – 432 871=</a:t>
            </a:r>
            <a:endParaRPr lang="en-GB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166CEB-2F8E-4B85-828B-942D0DD31F4C}"/>
              </a:ext>
            </a:extLst>
          </p:cNvPr>
          <p:cNvSpPr/>
          <p:nvPr/>
        </p:nvSpPr>
        <p:spPr>
          <a:xfrm>
            <a:off x="566737" y="400051"/>
            <a:ext cx="2066925" cy="13335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8000" b="1" dirty="0">
                <a:latin typeface="Arial" panose="020B0604020202020204" pitchFamily="34" charset="0"/>
                <a:cs typeface="Arial" panose="020B0604020202020204" pitchFamily="34" charset="0"/>
              </a:rPr>
              <a:t>11.</a:t>
            </a:r>
            <a:endParaRPr lang="en-GB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24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2BF59C-4CE4-4CE1-B268-CBB52618E1BC}"/>
              </a:ext>
            </a:extLst>
          </p:cNvPr>
          <p:cNvSpPr txBox="1"/>
          <p:nvPr/>
        </p:nvSpPr>
        <p:spPr>
          <a:xfrm>
            <a:off x="283368" y="1904137"/>
            <a:ext cx="11625263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(178 871 + 456 789) + (781 000 – 568 222) = </a:t>
            </a:r>
            <a:endParaRPr lang="en-GB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166CEB-2F8E-4B85-828B-942D0DD31F4C}"/>
              </a:ext>
            </a:extLst>
          </p:cNvPr>
          <p:cNvSpPr/>
          <p:nvPr/>
        </p:nvSpPr>
        <p:spPr>
          <a:xfrm>
            <a:off x="283368" y="400051"/>
            <a:ext cx="2066925" cy="13335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8000" b="1" dirty="0">
                <a:latin typeface="Arial" panose="020B0604020202020204" pitchFamily="34" charset="0"/>
                <a:cs typeface="Arial" panose="020B0604020202020204" pitchFamily="34" charset="0"/>
              </a:rPr>
              <a:t>12.</a:t>
            </a:r>
            <a:endParaRPr lang="en-GB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36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2BF59C-4CE4-4CE1-B268-CBB52618E1BC}"/>
              </a:ext>
            </a:extLst>
          </p:cNvPr>
          <p:cNvSpPr txBox="1"/>
          <p:nvPr/>
        </p:nvSpPr>
        <p:spPr>
          <a:xfrm>
            <a:off x="566737" y="1885087"/>
            <a:ext cx="11058525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l-PL" sz="4400" b="0" i="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 razlike brojeva </a:t>
            </a:r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688 248 </a:t>
            </a:r>
            <a:r>
              <a:rPr lang="pl-PL" sz="4400" b="0" i="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212 115 </a:t>
            </a:r>
            <a:r>
              <a:rPr lang="pl-PL" sz="4400" b="0" i="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oduzmi broj </a:t>
            </a:r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122 111</a:t>
            </a:r>
            <a:r>
              <a:rPr lang="pl-PL" sz="4400" b="0" i="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en-GB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166CEB-2F8E-4B85-828B-942D0DD31F4C}"/>
              </a:ext>
            </a:extLst>
          </p:cNvPr>
          <p:cNvSpPr/>
          <p:nvPr/>
        </p:nvSpPr>
        <p:spPr>
          <a:xfrm>
            <a:off x="566737" y="400051"/>
            <a:ext cx="2066925" cy="13335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80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endParaRPr lang="en-GB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480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2BF59C-4CE4-4CE1-B268-CBB52618E1BC}"/>
              </a:ext>
            </a:extLst>
          </p:cNvPr>
          <p:cNvSpPr txBox="1"/>
          <p:nvPr/>
        </p:nvSpPr>
        <p:spPr>
          <a:xfrm>
            <a:off x="566737" y="1885087"/>
            <a:ext cx="11058525" cy="28007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4400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Izračunaj</a:t>
            </a:r>
            <a:r>
              <a:rPr lang="en-GB" sz="4400" b="0" i="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GB" sz="4400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koliko</a:t>
            </a:r>
            <a:r>
              <a:rPr lang="en-GB" sz="4400" b="0" i="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4400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broj</a:t>
            </a:r>
            <a:r>
              <a:rPr lang="en-GB" sz="4400" b="0" i="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1 000 000 </a:t>
            </a:r>
            <a:r>
              <a:rPr lang="en-GB" sz="4400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veći</a:t>
            </a:r>
            <a:r>
              <a:rPr lang="en-GB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en-GB" sz="4400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zbroja</a:t>
            </a:r>
            <a:r>
              <a:rPr lang="en-GB" sz="4400" b="0" i="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najvećeg</a:t>
            </a:r>
            <a:r>
              <a:rPr lang="en-GB" sz="4400" b="0" i="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peteroznamenkastog</a:t>
            </a:r>
            <a:r>
              <a:rPr lang="en-GB" sz="4400" b="0" i="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400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četveroznamenkastog</a:t>
            </a:r>
            <a:r>
              <a:rPr lang="en-GB" sz="4400" b="0" i="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400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troznamenkastog</a:t>
            </a:r>
            <a:r>
              <a:rPr lang="en-GB" sz="4400" b="0" i="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4400" b="0" i="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dvoznamenkastog</a:t>
            </a:r>
            <a:r>
              <a:rPr lang="en-GB" sz="4400" b="0" i="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broja</a:t>
            </a:r>
            <a:r>
              <a:rPr lang="en-GB" sz="4400" b="0" i="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166CEB-2F8E-4B85-828B-942D0DD31F4C}"/>
              </a:ext>
            </a:extLst>
          </p:cNvPr>
          <p:cNvSpPr/>
          <p:nvPr/>
        </p:nvSpPr>
        <p:spPr>
          <a:xfrm>
            <a:off x="566737" y="400051"/>
            <a:ext cx="2066925" cy="13335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80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lang="en-GB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86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2BF59C-4CE4-4CE1-B268-CBB52618E1BC}"/>
              </a:ext>
            </a:extLst>
          </p:cNvPr>
          <p:cNvSpPr txBox="1"/>
          <p:nvPr/>
        </p:nvSpPr>
        <p:spPr>
          <a:xfrm>
            <a:off x="566737" y="1885087"/>
            <a:ext cx="11058525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Zbroj brojeva </a:t>
            </a:r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349 087 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360 913 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umanji za razliku brojeva </a:t>
            </a:r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360 913 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70 994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166CEB-2F8E-4B85-828B-942D0DD31F4C}"/>
              </a:ext>
            </a:extLst>
          </p:cNvPr>
          <p:cNvSpPr/>
          <p:nvPr/>
        </p:nvSpPr>
        <p:spPr>
          <a:xfrm>
            <a:off x="566737" y="400051"/>
            <a:ext cx="2066925" cy="13335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8000" b="1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en-GB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00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2BF59C-4CE4-4CE1-B268-CBB52618E1BC}"/>
              </a:ext>
            </a:extLst>
          </p:cNvPr>
          <p:cNvSpPr txBox="1"/>
          <p:nvPr/>
        </p:nvSpPr>
        <p:spPr>
          <a:xfrm>
            <a:off x="566737" y="1885087"/>
            <a:ext cx="11058525" cy="41549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Poduzetnik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kupio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gradilišta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Za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gradilište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Splitu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platio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278 250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za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gradilište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Zagrebu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platio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790 </a:t>
            </a:r>
            <a:r>
              <a:rPr lang="en-GB" sz="4400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kuna</a:t>
            </a:r>
            <a:r>
              <a:rPr lang="en-GB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više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 za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gradilište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Osijeku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platio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950 </a:t>
            </a:r>
            <a:r>
              <a:rPr lang="en-GB" sz="4400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kuna</a:t>
            </a:r>
            <a:r>
              <a:rPr lang="en-GB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manje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gradilište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Zagrebu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Koliko je </a:t>
            </a:r>
            <a:r>
              <a:rPr lang="en-GB" sz="4400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ukupno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platio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ta tri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gradilišta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166CEB-2F8E-4B85-828B-942D0DD31F4C}"/>
              </a:ext>
            </a:extLst>
          </p:cNvPr>
          <p:cNvSpPr/>
          <p:nvPr/>
        </p:nvSpPr>
        <p:spPr>
          <a:xfrm>
            <a:off x="566737" y="400051"/>
            <a:ext cx="2066925" cy="13335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8000" b="1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endParaRPr lang="en-GB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019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2BF59C-4CE4-4CE1-B268-CBB52618E1BC}"/>
              </a:ext>
            </a:extLst>
          </p:cNvPr>
          <p:cNvSpPr txBox="1"/>
          <p:nvPr/>
        </p:nvSpPr>
        <p:spPr>
          <a:xfrm>
            <a:off x="566737" y="1885087"/>
            <a:ext cx="11058525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Zbroj brojeva </a:t>
            </a:r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548 071 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234 805 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umanji za njihovu razliku.</a:t>
            </a:r>
            <a:endParaRPr lang="en-GB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166CEB-2F8E-4B85-828B-942D0DD31F4C}"/>
              </a:ext>
            </a:extLst>
          </p:cNvPr>
          <p:cNvSpPr/>
          <p:nvPr/>
        </p:nvSpPr>
        <p:spPr>
          <a:xfrm>
            <a:off x="566737" y="400051"/>
            <a:ext cx="2066925" cy="13335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8000" b="1" dirty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endParaRPr lang="en-GB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517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2BF59C-4CE4-4CE1-B268-CBB52618E1BC}"/>
              </a:ext>
            </a:extLst>
          </p:cNvPr>
          <p:cNvSpPr txBox="1"/>
          <p:nvPr/>
        </p:nvSpPr>
        <p:spPr>
          <a:xfrm>
            <a:off x="566737" y="1885087"/>
            <a:ext cx="11058525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Zbroj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dvaju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pribrojnika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732 562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Izračunaj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drugi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pribrojnik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prvi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pribrojnik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475 863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166CEB-2F8E-4B85-828B-942D0DD31F4C}"/>
              </a:ext>
            </a:extLst>
          </p:cNvPr>
          <p:cNvSpPr/>
          <p:nvPr/>
        </p:nvSpPr>
        <p:spPr>
          <a:xfrm>
            <a:off x="566737" y="400051"/>
            <a:ext cx="2066925" cy="13335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8000" b="1" dirty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endParaRPr lang="en-GB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406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2BF59C-4CE4-4CE1-B268-CBB52618E1BC}"/>
              </a:ext>
            </a:extLst>
          </p:cNvPr>
          <p:cNvSpPr txBox="1"/>
          <p:nvPr/>
        </p:nvSpPr>
        <p:spPr>
          <a:xfrm>
            <a:off x="566737" y="1885087"/>
            <a:ext cx="11058525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Razlika dvaju brojeva je broj </a:t>
            </a:r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268 608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Koliki je umanjenik </a:t>
            </a:r>
            <a:r>
              <a:rPr lang="pl-PL" sz="44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ako je umanjitelj 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broj </a:t>
            </a:r>
          </a:p>
          <a:p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308 429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166CEB-2F8E-4B85-828B-942D0DD31F4C}"/>
              </a:ext>
            </a:extLst>
          </p:cNvPr>
          <p:cNvSpPr/>
          <p:nvPr/>
        </p:nvSpPr>
        <p:spPr>
          <a:xfrm>
            <a:off x="566737" y="400051"/>
            <a:ext cx="2066925" cy="13335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8000" b="1" dirty="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endParaRPr lang="en-GB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454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2BF59C-4CE4-4CE1-B268-CBB52618E1BC}"/>
              </a:ext>
            </a:extLst>
          </p:cNvPr>
          <p:cNvSpPr txBox="1"/>
          <p:nvPr/>
        </p:nvSpPr>
        <p:spPr>
          <a:xfrm>
            <a:off x="566737" y="1885087"/>
            <a:ext cx="11058525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Zbroj </a:t>
            </a:r>
            <a:r>
              <a:rPr lang="pl-PL" sz="4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triju brojeva 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iznosi </a:t>
            </a:r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634 578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Ako je </a:t>
            </a:r>
            <a:r>
              <a:rPr lang="pl-PL" sz="4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prvi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98 561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l-PL" sz="4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drugi za </a:t>
            </a:r>
            <a:r>
              <a:rPr lang="pl-PL" sz="44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145 720 </a:t>
            </a:r>
            <a:r>
              <a:rPr lang="pl-PL" sz="4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veći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od prvoga, koliki je </a:t>
            </a:r>
            <a:r>
              <a:rPr lang="pl-PL" sz="4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treći broj</a:t>
            </a:r>
            <a:r>
              <a:rPr lang="pl-PL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4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166CEB-2F8E-4B85-828B-942D0DD31F4C}"/>
              </a:ext>
            </a:extLst>
          </p:cNvPr>
          <p:cNvSpPr/>
          <p:nvPr/>
        </p:nvSpPr>
        <p:spPr>
          <a:xfrm>
            <a:off x="566737" y="400051"/>
            <a:ext cx="2066925" cy="13335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8000" b="1" dirty="0"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endParaRPr lang="en-GB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88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EE9038DDE4BC4E87B45F72F5B2021B" ma:contentTypeVersion="13" ma:contentTypeDescription="Create a new document." ma:contentTypeScope="" ma:versionID="b2d50b1503d4b2f1724aa5120e99c28d">
  <xsd:schema xmlns:xsd="http://www.w3.org/2001/XMLSchema" xmlns:xs="http://www.w3.org/2001/XMLSchema" xmlns:p="http://schemas.microsoft.com/office/2006/metadata/properties" xmlns:ns3="4e142098-59a6-4ea8-a612-d295394ed4a9" xmlns:ns4="dba5f497-278d-4847-acc1-585cd1b7316f" targetNamespace="http://schemas.microsoft.com/office/2006/metadata/properties" ma:root="true" ma:fieldsID="fa42200162154a53a78254b1b18077b1" ns3:_="" ns4:_="">
    <xsd:import namespace="4e142098-59a6-4ea8-a612-d295394ed4a9"/>
    <xsd:import namespace="dba5f497-278d-4847-acc1-585cd1b731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142098-59a6-4ea8-a612-d295394ed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5f497-278d-4847-acc1-585cd1b7316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2C81AB-9FB3-4335-97F5-056CF621BC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142098-59a6-4ea8-a612-d295394ed4a9"/>
    <ds:schemaRef ds:uri="dba5f497-278d-4847-acc1-585cd1b731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D5C1E8-8647-4F07-AE64-F9B9070815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B8FF98-6E4F-4A16-9C2F-03ACF05FF7BE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4e142098-59a6-4ea8-a612-d295394ed4a9"/>
    <ds:schemaRef ds:uri="http://www.w3.org/XML/1998/namespace"/>
    <ds:schemaRef ds:uri="dba5f497-278d-4847-acc1-585cd1b7316f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275</Words>
  <Application>Microsoft Office PowerPoint</Application>
  <PresentationFormat>Widescreen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Nocturne</dc:creator>
  <cp:lastModifiedBy>Marijana Šundov</cp:lastModifiedBy>
  <cp:revision>11</cp:revision>
  <dcterms:created xsi:type="dcterms:W3CDTF">2020-11-11T10:14:28Z</dcterms:created>
  <dcterms:modified xsi:type="dcterms:W3CDTF">2020-11-11T16:13:08Z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0x01010024EE9038DDE4BC4E87B45F72F5B2021B</vt:lpwstr>
  </property>
</Properties>
</file>