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BF528D-1CC7-4F16-A6B6-CE01A5923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D7C5879-7DC1-44A9-9FFF-0D70D2E90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EA8F6A-142A-4A39-AA5B-5CF988C3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98E-FF6A-4987-9648-6C05921FF014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0496BA1-DA3F-41C0-8A41-7007424BD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BD733FB-1DAE-414C-B677-04D6A1CF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2E8F-0737-40C3-A4F2-FE4ECFBECD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356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B2D337-90BF-44DB-9686-14D7CE7F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9DCF663-53A6-4D78-897D-13CE0D0D1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3BBA80-E060-45FC-956A-208C936CE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98E-FF6A-4987-9648-6C05921FF014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82C06C0-6722-42EF-94DD-6CA5BC53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D25C087-4FA3-4F49-A474-0B37927EA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2E8F-0737-40C3-A4F2-FE4ECFBECD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920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8621664-E39A-4B9C-95AD-B81521816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2452375-D9C2-44F6-9C05-1A22022BC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1C73BBC-55E8-4C16-94EC-544ECAB9D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98E-FF6A-4987-9648-6C05921FF014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828508-0C06-41B8-9849-EC9BFBF8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CE17D3B-3BAD-476E-BD0F-16DFBB9E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2E8F-0737-40C3-A4F2-FE4ECFBECD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20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966D2E-CBA3-40F1-BE0C-502E93EB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757F94-A0B1-4351-AE4D-274857B2C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1BB4294-FBFD-4BE4-BA2B-2730D845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98E-FF6A-4987-9648-6C05921FF014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9DF1C7E-86D8-4A61-90E9-2CE7C48FA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5CC6E57-1BD9-4639-BBE5-F73BE763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2E8F-0737-40C3-A4F2-FE4ECFBECD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560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A4549F-47E0-4D9C-B772-401B8C8D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B86E73F-C4BB-436E-9261-937917C45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E1975E5-B14F-4601-A1DA-4BFC2EF3D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98E-FF6A-4987-9648-6C05921FF014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4576F4E-356A-42C2-A83D-1087F7A2C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BFFDCE4-5448-43BA-81FC-C350686C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2E8F-0737-40C3-A4F2-FE4ECFBECD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85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6637F5-7E70-4A62-BA92-5EDCDA3F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38D055-1E67-42FF-A0EF-DF5667CAD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FFE8211-1954-47AC-9B88-7721A4D26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E4BC146-E3DC-469D-83AD-840FB492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98E-FF6A-4987-9648-6C05921FF014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35D90E2-B4DE-4230-A897-C6F44888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D7078B9-C448-44C4-B5D9-44EF1265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2E8F-0737-40C3-A4F2-FE4ECFBECD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54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AD4388-0924-4D53-BC34-8C653874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79CAED3-B7CA-459A-BD91-E568E1961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6FE2E24-C22C-410B-B3DF-47D4502C6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7EE5914-6C30-47E6-A363-75C8E6195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E685885-8EDD-4A2F-BA4A-B47999A93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4BC2CDA-C751-4116-83CD-DDE3C7F49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98E-FF6A-4987-9648-6C05921FF014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A9AACAB-5CC7-4D67-ACE4-41242FD9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50814D6-5BEF-45A4-AC22-B7146E99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2E8F-0737-40C3-A4F2-FE4ECFBECD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627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BD1F63-455D-4B76-9891-812E526EB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B8F2672-63B9-4E20-85F6-9AABE72DF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98E-FF6A-4987-9648-6C05921FF014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1B85847-9897-4360-94E1-8DD90E51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AA4CB7C-3D4D-4906-A09C-A1668F9A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2E8F-0737-40C3-A4F2-FE4ECFBECD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190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3A08331-376A-43B8-A242-1CFA4F58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98E-FF6A-4987-9648-6C05921FF014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6336C5F-1A5D-434A-AD6D-19C80431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3F752D1-C745-47AE-BE4B-78E431D8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2E8F-0737-40C3-A4F2-FE4ECFBECD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926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20C6B5-777A-409B-B347-5D1519925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11CA10-7195-4418-8D72-E52ED613C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F0231E7-14DC-4116-A478-8072529EA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1BC6BCF-1BB1-4B90-86A7-36AA3BBE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98E-FF6A-4987-9648-6C05921FF014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CF66D0B-9B34-4485-B63C-018A7BD6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8F7173B-CA2B-4854-BBC7-6F0FE49F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2E8F-0737-40C3-A4F2-FE4ECFBECD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284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C36CA0-DD2E-49E6-9CF6-4838FE8C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11E7827-1866-4C85-8747-5547CF1F2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B6CDA92-C4F9-4C47-8B15-FDEBF51E5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4278445-85EE-400D-BE1F-7CC82E208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98E-FF6A-4987-9648-6C05921FF014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76E7AC9-7115-4556-A4D1-D0D8E10FF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B541770-F1C1-4643-9F94-770CE296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2E8F-0737-40C3-A4F2-FE4ECFBECD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003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E1F5B7C-3B35-44AB-BBA9-6791B6D9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204B6C7-94FC-480E-BAD2-27E399E0C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DEE100D-099C-4BCA-9592-EC6E1328B0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598E-FF6A-4987-9648-6C05921FF014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7D700CE-5847-4EF8-80B0-5FDAD1801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52A993A-8AB8-46B4-8ED8-809E69E25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C2E8F-0737-40C3-A4F2-FE4ECFBECD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300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933EFB9-F59C-4EF7-AC84-6B59B3D3A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4" y="276992"/>
            <a:ext cx="3462128" cy="227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143809408">
            <a:extLst>
              <a:ext uri="{FF2B5EF4-FFF2-40B4-BE49-F238E27FC236}">
                <a16:creationId xmlns:a16="http://schemas.microsoft.com/office/drawing/2014/main" id="{A8B10B1E-3CC0-4492-8B0A-9EAC2F29E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3504" y="180413"/>
            <a:ext cx="2774087" cy="3272053"/>
          </a:xfrm>
          <a:prstGeom prst="rect">
            <a:avLst/>
          </a:prstGeom>
        </p:spPr>
      </p:pic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72D419C7-9A56-49BB-8D1C-F46661D9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49" y="2855909"/>
            <a:ext cx="3198229" cy="34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idi izvornu sliku">
            <a:extLst>
              <a:ext uri="{FF2B5EF4-FFF2-40B4-BE49-F238E27FC236}">
                <a16:creationId xmlns:a16="http://schemas.microsoft.com/office/drawing/2014/main" id="{4FE1B6DC-4418-4788-92C4-879FA6367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339" y="2855909"/>
            <a:ext cx="2774087" cy="32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di izvornu sliku">
            <a:extLst>
              <a:ext uri="{FF2B5EF4-FFF2-40B4-BE49-F238E27FC236}">
                <a16:creationId xmlns:a16="http://schemas.microsoft.com/office/drawing/2014/main" id="{22164EE8-85AE-4EFA-9214-7743083D9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84" y="153077"/>
            <a:ext cx="3351504" cy="25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Val 8">
            <a:extLst>
              <a:ext uri="{FF2B5EF4-FFF2-40B4-BE49-F238E27FC236}">
                <a16:creationId xmlns:a16="http://schemas.microsoft.com/office/drawing/2014/main" id="{9E91C102-CB29-49B2-90E5-4EBDEF6C8D16}"/>
              </a:ext>
            </a:extLst>
          </p:cNvPr>
          <p:cNvSpPr/>
          <p:nvPr/>
        </p:nvSpPr>
        <p:spPr>
          <a:xfrm>
            <a:off x="3488924" y="3132659"/>
            <a:ext cx="5326602" cy="3246072"/>
          </a:xfrm>
          <a:prstGeom prst="wave">
            <a:avLst>
              <a:gd name="adj1" fmla="val 14821"/>
              <a:gd name="adj2" fmla="val -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EC0354C8-3ADC-4F90-B425-B7A40E5A51CB}"/>
              </a:ext>
            </a:extLst>
          </p:cNvPr>
          <p:cNvSpPr txBox="1"/>
          <p:nvPr/>
        </p:nvSpPr>
        <p:spPr>
          <a:xfrm>
            <a:off x="3721179" y="3726299"/>
            <a:ext cx="489114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Postupak:</a:t>
            </a:r>
          </a:p>
          <a:p>
            <a:r>
              <a:rPr lang="hr-HR" b="1" dirty="0">
                <a:solidFill>
                  <a:schemeClr val="accent1"/>
                </a:solidFill>
              </a:rPr>
              <a:t>1.Vodenim bojama, tehnikom mokro na mokro</a:t>
            </a:r>
          </a:p>
          <a:p>
            <a:r>
              <a:rPr lang="hr-HR" b="1" dirty="0">
                <a:solidFill>
                  <a:schemeClr val="accent1"/>
                </a:solidFill>
              </a:rPr>
              <a:t>naslikajte podlogu (bojama po želji), ali pazite da </a:t>
            </a:r>
          </a:p>
          <a:p>
            <a:r>
              <a:rPr lang="hr-HR" b="1" dirty="0">
                <a:solidFill>
                  <a:schemeClr val="accent1"/>
                </a:solidFill>
              </a:rPr>
              <a:t>boja bude prozirna i svijetla te cvijet.</a:t>
            </a:r>
          </a:p>
          <a:p>
            <a:r>
              <a:rPr lang="hr-HR" b="1" dirty="0">
                <a:solidFill>
                  <a:srgbClr val="7030A0"/>
                </a:solidFill>
              </a:rPr>
              <a:t>2.Kada se podloga osuši, crnim flomasterom ili </a:t>
            </a:r>
          </a:p>
          <a:p>
            <a:r>
              <a:rPr lang="hr-HR" b="1" dirty="0">
                <a:solidFill>
                  <a:srgbClr val="7030A0"/>
                </a:solidFill>
              </a:rPr>
              <a:t>crnom kemijskom detaljno izradite cvijet.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140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38DBAFE-CDD4-4476-9984-2E10966A7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67" y="2006354"/>
            <a:ext cx="9218074" cy="379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23D86FFA-2450-47E4-8096-9B8D5234E164}"/>
              </a:ext>
            </a:extLst>
          </p:cNvPr>
          <p:cNvSpPr txBox="1"/>
          <p:nvPr/>
        </p:nvSpPr>
        <p:spPr>
          <a:xfrm>
            <a:off x="1859963" y="843379"/>
            <a:ext cx="730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7030A0"/>
                </a:solidFill>
              </a:rPr>
              <a:t>Kako to može izgledati na primjeru kukaca:</a:t>
            </a:r>
          </a:p>
        </p:txBody>
      </p:sp>
    </p:spTree>
    <p:extLst>
      <p:ext uri="{BB962C8B-B14F-4D97-AF65-F5344CB8AC3E}">
        <p14:creationId xmlns:p14="http://schemas.microsoft.com/office/powerpoint/2010/main" val="23421422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EE9038DDE4BC4E87B45F72F5B2021B" ma:contentTypeVersion="13" ma:contentTypeDescription="Create a new document." ma:contentTypeScope="" ma:versionID="b2d50b1503d4b2f1724aa5120e99c28d">
  <xsd:schema xmlns:xsd="http://www.w3.org/2001/XMLSchema" xmlns:xs="http://www.w3.org/2001/XMLSchema" xmlns:p="http://schemas.microsoft.com/office/2006/metadata/properties" xmlns:ns3="4e142098-59a6-4ea8-a612-d295394ed4a9" xmlns:ns4="dba5f497-278d-4847-acc1-585cd1b7316f" targetNamespace="http://schemas.microsoft.com/office/2006/metadata/properties" ma:root="true" ma:fieldsID="fa42200162154a53a78254b1b18077b1" ns3:_="" ns4:_="">
    <xsd:import namespace="4e142098-59a6-4ea8-a612-d295394ed4a9"/>
    <xsd:import namespace="dba5f497-278d-4847-acc1-585cd1b731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42098-59a6-4ea8-a612-d295394ed4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5f497-278d-4847-acc1-585cd1b7316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8EF3CC-7942-46A8-B47F-7F7DD29FEC17}">
  <ds:schemaRefs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dba5f497-278d-4847-acc1-585cd1b7316f"/>
    <ds:schemaRef ds:uri="4e142098-59a6-4ea8-a612-d295394ed4a9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C4476A4-6787-4775-92A1-4EF067B782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712838-C327-4AD8-B25B-EC5C2D0C7F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142098-59a6-4ea8-a612-d295394ed4a9"/>
    <ds:schemaRef ds:uri="dba5f497-278d-4847-acc1-585cd1b731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53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sustava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Marijana</dc:creator>
  <cp:lastModifiedBy>Marijana</cp:lastModifiedBy>
  <cp:revision>2</cp:revision>
  <dcterms:created xsi:type="dcterms:W3CDTF">2021-05-13T19:45:03Z</dcterms:created>
  <dcterms:modified xsi:type="dcterms:W3CDTF">2021-05-14T11:45:38Z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0x01010024EE9038DDE4BC4E87B45F72F5B2021B</vt:lpwstr>
  </property>
</Properties>
</file>